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EC06E9-8A0B-A04E-BF40-1DB68ECCD7BA}" type="datetimeFigureOut">
              <a:rPr lang="en-US" smtClean="0"/>
              <a:t>2014-10-05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F5F5D2-6FA9-BB4D-9321-E7241317FD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xmlns:p14="http://schemas.microsoft.com/office/powerpoint/2010/main" spd="slow" advClick="0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A. Wong</a:t>
            </a:r>
          </a:p>
          <a:p>
            <a:r>
              <a:rPr lang="en-US" dirty="0" smtClean="0"/>
              <a:t>October 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14243"/>
      </p:ext>
    </p:extLst>
  </p:cSld>
  <p:clrMapOvr>
    <a:masterClrMapping/>
  </p:clrMapOvr>
  <p:transition xmlns:p14="http://schemas.microsoft.com/office/powerpoint/2010/main" spd="slow" advClick="0" advTm="3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Diversity Feels Like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Harmony</a:t>
            </a:r>
          </a:p>
          <a:p>
            <a:r>
              <a:rPr lang="en-US" dirty="0" smtClean="0"/>
              <a:t>Happiness</a:t>
            </a:r>
          </a:p>
          <a:p>
            <a:r>
              <a:rPr lang="en-US" dirty="0" smtClean="0"/>
              <a:t>Friends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Refuse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Hatred</a:t>
            </a:r>
          </a:p>
          <a:p>
            <a:r>
              <a:rPr lang="en-US" dirty="0" smtClean="0"/>
              <a:t>Anger</a:t>
            </a:r>
          </a:p>
          <a:p>
            <a:r>
              <a:rPr lang="en-US" dirty="0" smtClean="0"/>
              <a:t>Enemies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85426"/>
      </p:ext>
    </p:extLst>
  </p:cSld>
  <p:clrMapOvr>
    <a:masterClrMapping/>
  </p:clrMapOvr>
  <p:transition xmlns:p14="http://schemas.microsoft.com/office/powerpoint/2010/main" spd="slow" advClick="0" advTm="800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Diversity </a:t>
            </a:r>
            <a:r>
              <a:rPr lang="en-US" dirty="0"/>
              <a:t>L</a:t>
            </a:r>
            <a:r>
              <a:rPr lang="en-US" dirty="0" smtClean="0"/>
              <a:t>ooks Like</a:t>
            </a:r>
            <a:endParaRPr lang="en-US" dirty="0"/>
          </a:p>
        </p:txBody>
      </p:sp>
      <p:pic>
        <p:nvPicPr>
          <p:cNvPr id="7" name="Content Placeholder 6" descr="caricatures_new_05041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58" b="-6758"/>
          <a:stretch>
            <a:fillRect/>
          </a:stretch>
        </p:blipFill>
        <p:spPr/>
      </p:pic>
      <p:pic>
        <p:nvPicPr>
          <p:cNvPr id="8" name="Content Placeholder 7" descr="800px-Segregation_1938b.jpg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82" r="-40882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algn="r"/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algn="r"/>
            <a:r>
              <a:rPr lang="en-US" dirty="0" smtClean="0"/>
              <a:t>Refuse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03854"/>
      </p:ext>
    </p:extLst>
  </p:cSld>
  <p:clrMapOvr>
    <a:masterClrMapping/>
  </p:clrMapOvr>
  <p:transition xmlns:p14="http://schemas.microsoft.com/office/powerpoint/2010/main" spd="slow" advClick="0" advTm="600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More images including a metaphor</a:t>
            </a:r>
            <a:endParaRPr lang="en-US" dirty="0"/>
          </a:p>
        </p:txBody>
      </p:sp>
      <p:pic>
        <p:nvPicPr>
          <p:cNvPr id="13" name="Picture Placeholder 12" descr="diversity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diversity-people-concept-pencil-tree-social-media-networks-pixel-vector-illustration-layered-easy-manipulation-custom-32017697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7" r="-1917"/>
          <a:stretch>
            <a:fillRect/>
          </a:stretch>
        </p:blipFill>
        <p:spPr/>
      </p:pic>
      <p:pic>
        <p:nvPicPr>
          <p:cNvPr id="12" name="Picture Placeholder 11" descr="fruit-sallads-red.jpg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98" b="-22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0507746"/>
      </p:ext>
    </p:extLst>
  </p:cSld>
  <p:clrMapOvr>
    <a:masterClrMapping/>
  </p:clrMapOvr>
  <p:transition xmlns:p14="http://schemas.microsoft.com/office/powerpoint/2010/main" spd="slow" advClick="0" advTm="4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have at least 7 slides!</a:t>
            </a:r>
          </a:p>
          <a:p>
            <a:r>
              <a:rPr lang="en-US" dirty="0" smtClean="0"/>
              <a:t>Also add some text explanations, not just images.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66951"/>
      </p:ext>
    </p:extLst>
  </p:cSld>
  <p:clrMapOvr>
    <a:masterClrMapping/>
  </p:clrMapOvr>
  <p:transition xmlns:p14="http://schemas.microsoft.com/office/powerpoint/2010/main" spd="slow" advClick="0" advTm="4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132</TotalTime>
  <Words>54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Genesis</vt:lpstr>
      <vt:lpstr>Diversity</vt:lpstr>
      <vt:lpstr>What Diversity Feels Like</vt:lpstr>
      <vt:lpstr>What Diversity Looks Like</vt:lpstr>
      <vt:lpstr>Diversity</vt:lpstr>
      <vt:lpstr>Diversity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</dc:title>
  <dc:creator>Amory Wong</dc:creator>
  <cp:lastModifiedBy>Amory Wong</cp:lastModifiedBy>
  <cp:revision>7</cp:revision>
  <dcterms:created xsi:type="dcterms:W3CDTF">2014-10-05T14:41:07Z</dcterms:created>
  <dcterms:modified xsi:type="dcterms:W3CDTF">2014-10-05T16:53:17Z</dcterms:modified>
</cp:coreProperties>
</file>